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9" r:id="rId3"/>
    <p:sldId id="312" r:id="rId4"/>
    <p:sldId id="259" r:id="rId5"/>
    <p:sldId id="293" r:id="rId6"/>
    <p:sldId id="256" r:id="rId7"/>
    <p:sldId id="260" r:id="rId8"/>
    <p:sldId id="261" r:id="rId9"/>
    <p:sldId id="296" r:id="rId10"/>
    <p:sldId id="262" r:id="rId11"/>
    <p:sldId id="297" r:id="rId12"/>
    <p:sldId id="263" r:id="rId13"/>
    <p:sldId id="264" r:id="rId14"/>
    <p:sldId id="300" r:id="rId15"/>
    <p:sldId id="265" r:id="rId16"/>
    <p:sldId id="266" r:id="rId17"/>
    <p:sldId id="267" r:id="rId18"/>
    <p:sldId id="268" r:id="rId19"/>
    <p:sldId id="290" r:id="rId20"/>
    <p:sldId id="298" r:id="rId21"/>
    <p:sldId id="301" r:id="rId22"/>
    <p:sldId id="269" r:id="rId23"/>
    <p:sldId id="292" r:id="rId24"/>
    <p:sldId id="302" r:id="rId25"/>
    <p:sldId id="304" r:id="rId26"/>
    <p:sldId id="306" r:id="rId27"/>
    <p:sldId id="271" r:id="rId28"/>
    <p:sldId id="270" r:id="rId29"/>
    <p:sldId id="291" r:id="rId30"/>
    <p:sldId id="272" r:id="rId31"/>
    <p:sldId id="273" r:id="rId32"/>
    <p:sldId id="315" r:id="rId33"/>
    <p:sldId id="28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00"/>
    <a:srgbClr val="FFFFCC"/>
    <a:srgbClr val="3FE15E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4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2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70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7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86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3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9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6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7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60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6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D59A-617D-49B2-BD14-F5EC9CFAD964}" type="datetimeFigureOut">
              <a:rPr lang="pt-BR" smtClean="0"/>
              <a:t>25/10/2016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0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m para reencarnação ideias inici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" y="0"/>
            <a:ext cx="12184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3255" y="237995"/>
            <a:ext cx="63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CENTRO ESPÍRITA VINHAS DO SENHOR</a:t>
            </a:r>
            <a:endParaRPr lang="pt-BR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6118" y="706822"/>
            <a:ext cx="2969702" cy="46166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Grupo de Estudos</a:t>
            </a:r>
            <a:endParaRPr lang="pt-BR" sz="2400" i="1" dirty="0">
              <a:solidFill>
                <a:schemeClr val="accent4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02589" y="706822"/>
            <a:ext cx="728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“Caminhando com o Espiritismo”</a:t>
            </a:r>
            <a:endParaRPr lang="pt-BR" sz="3600" i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03299" y="4919007"/>
            <a:ext cx="4107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14º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t-B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Caminhar</a:t>
            </a:r>
          </a:p>
          <a:p>
            <a:pPr algn="ctr"/>
            <a:r>
              <a:rPr lang="pt-B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REENCARNAÇÃO</a:t>
            </a:r>
          </a:p>
          <a:p>
            <a:pPr algn="ctr"/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Parte I</a:t>
            </a:r>
            <a:endParaRPr lang="pt-B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pt-BR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pt-BR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423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exandre aproxima-se e dá um passe no pequeno Joãozinho paradesperta-lhe o interesse sobre a conversa dos pais, para que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4168" y="5288340"/>
            <a:ext cx="12063662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Alexandre aproxima-se e dá um passe no pequeno Joãozinho para despertar-lhe o interesse sobre a conversa dos pais, para que, com suas perguntas pueris, consiga desfazer o mal-estar, melhorar a atitude de Adelino e o clima de relacionamento do casal.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0728" y="2511282"/>
            <a:ext cx="11010378" cy="1426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Criança: </a:t>
            </a:r>
            <a:r>
              <a:rPr lang="pt-BR" sz="20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“Papai, porque você não vem rezar, de noite, comigo?”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i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“Mamãe ensina-me todas as noites a rezar por você. Quer ver?”</a:t>
            </a:r>
            <a:endParaRPr lang="pt-BR" sz="20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0728" y="4521896"/>
            <a:ext cx="10872591" cy="1426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Adelino, que se apresentara tão impenetrável e rude a princípio, mostrou os olhos rasos d’água, sensibilizado nas fibras mais íntimas, e, fixou ternamente o filho e murmurou:</a:t>
            </a:r>
            <a:r>
              <a:rPr lang="pt-BR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“Hoje, Joãozinho, rezarei também.”</a:t>
            </a:r>
            <a:endParaRPr lang="pt-BR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5677" y="563671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 vida familiar...</a:t>
            </a:r>
            <a:endParaRPr lang="pt-B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esultado de imagem para foto de uma c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41" y="187876"/>
            <a:ext cx="4130499" cy="23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ofundamente, comovido com a atitude interessada do filho e o diálogoamoroso da esposa, Adelino despede-se com uma del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30"/>
            <a:ext cx="12192000" cy="68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463" y="5539423"/>
            <a:ext cx="11839074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Profundamente comovido com a atitude interessada do filho e o diálogo amoroso da esposa, Adelino despede-se com uma delicadeza não habitual e promete voltar mais cedo, à noite, para orarem juntos ao deitar.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tes de dormir, conforme prometido, o casal segue, com grandeatenção, a oração dominical proferida, com emotividade inf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25"/>
            <a:ext cx="12191999" cy="6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4431" y="5226784"/>
            <a:ext cx="11863136" cy="163121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Antes de dormir, conforme prometido, o casal segue com grande atenção a oração dominical proferida pelo pequenino João, com emotividade infantil. </a:t>
            </a:r>
          </a:p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 clima de </a:t>
            </a:r>
            <a:r>
              <a:rPr lang="pt-BR" sz="25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preparação para aproximação </a:t>
            </a:r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Segismundo com Adelino melhora.</a:t>
            </a:r>
            <a:endParaRPr lang="pt-BR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65513" y="4597052"/>
            <a:ext cx="1615858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Segismundo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08504" y="4114471"/>
            <a:ext cx="178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Avó de Raquel</a:t>
            </a:r>
            <a:endParaRPr lang="pt-B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6998" y="277562"/>
            <a:ext cx="8354861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Alexandre pediu proteção divina para o casal, em voz alta, sendo acompanhado por todos os espíritos ali presentes. As vibrações  dos pensamentos dos espíritos congregaram-se, em rogativa, como parcelas de luminosas substâncias a se reunirem num todo, derramando sobre o leito conjugal, quais correntes sutis de forças magnéticas revigorantes e regeneradoras.</a:t>
            </a:r>
            <a:endParaRPr lang="pt-BR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Resultado de imagem para foto de um desenho de um casal na c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9" y="3836612"/>
            <a:ext cx="2286000" cy="200025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foto de mãos de l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73" y="3836612"/>
            <a:ext cx="3006247" cy="22521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foto de mãos de l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71859" y="17907"/>
            <a:ext cx="3188873" cy="31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ormecidos, Raquel e Adelino abandonam seus corpos físicos. Raquelvai ao encontro de sua avó materna, enquanto Adelino 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82"/>
            <a:ext cx="12192000" cy="68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4379" y="5657671"/>
            <a:ext cx="11790947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Adormecidos, Raquel e Adelino abandonam seus corpos físicos. Raquel vai ao encontro de sua avó materna, visível somente para ela. Adelino vagueava no quarto angustiado e espantadiço.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7995" y="237995"/>
            <a:ext cx="268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 PLANO TERRENO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elino apavora-se ao ver Segismundo. Alexandre interfere lançandoraios magnéticos tranqüilizadores sobre ele e, em segu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8337" y="5288340"/>
            <a:ext cx="11935325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Adelino só consegue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ver Segismundo </a:t>
            </a:r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apavora-se. Alexandre interfere lançando </a:t>
            </a:r>
            <a:r>
              <a:rPr lang="pt-B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raios magnéticos tranquilizadores </a:t>
            </a:r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sobre ele e, em seguida, convence Adelino de que Segismundo não lhe deseja mais nenhum mal e que está em busca de seu perdão e acolhimento paternal. 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360" y="288099"/>
            <a:ext cx="2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PLANO ESPIRITUAL</a:t>
            </a:r>
            <a:endParaRPr lang="pt-BR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movido com as explicações de Alexandre, Adelino aceita o pedido deperdão de Segismundo, seu algoz em vida pretérita, d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984"/>
            <a:ext cx="12192000" cy="69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4380" y="5288340"/>
            <a:ext cx="11903242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Comovido com as explicações de Alexandre, Adelino aceita o pedido de perdão de Segismundo, seu algoz em vida passada. Dissipa, nesse momento, as pesadas nuvens de ódio que manchava seu perispírito e escondia sua condição de espírito elevado e nobre.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3360" y="288099"/>
            <a:ext cx="2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PLANO ESPIRITUAL</a:t>
            </a:r>
            <a:endParaRPr lang="pt-BR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53403" y="4697260"/>
            <a:ext cx="164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Segismundo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55093" y="365756"/>
            <a:ext cx="114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Adelino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tisfeitos com o trabalho da noite, Herculano e Alexandre (frente) eAndré Luiz e Segismundo (atrás) deixam a casa de Ad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31"/>
            <a:ext cx="12192000" cy="6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463" y="5529334"/>
            <a:ext cx="11839074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Satisfeitos com o trabalho da noite, Alexandre e Herculano, Segismundo e André Luiz deixam a casa de Adelino e Raquel para retornarem na semana seguinte, a fim de iniciar o serviço da reencarnação.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6296" y="497305"/>
            <a:ext cx="133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Alexandre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4086" y="497305"/>
            <a:ext cx="133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Herculano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218821" y="4973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André Luiz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71876" y="497305"/>
            <a:ext cx="14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Segismundo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152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2733" y="125260"/>
            <a:ext cx="8693064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LOCAL DE PLANEJAMENTO </a:t>
            </a:r>
          </a:p>
          <a:p>
            <a:pPr algn="ctr"/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DAS REENCARNAÇÕES</a:t>
            </a:r>
            <a:endParaRPr lang="pt-B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858000"/>
            <a:ext cx="12192000" cy="8329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1" y="256674"/>
            <a:ext cx="4986628" cy="41555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417972" y="775050"/>
            <a:ext cx="4468969" cy="6825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all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que é Reencarnação?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23249" y="2720888"/>
            <a:ext cx="6744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É a volta do Espírito à vivência na matéria.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PT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É o retorno a um novo corpo, através de um novo nascimento (via fecundação biológica) da personalidade individualizada do ser humano (personalidade entendida como o eu ou ego)</a:t>
            </a:r>
            <a:endParaRPr lang="pt-BR" sz="28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8307" y="1127342"/>
            <a:ext cx="11148164" cy="540147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É necessário deslocar a concepção do sexo, abstendo-nos de situá-la tão somente em determinados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órgãos do corpo transitório  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das criaturas.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Vejamos o sexo como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qualidade positiva ou passiva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emissora ou receptora da alma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... toda manifestação sexual evolui com o ser.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Vibrações pesadas e venenosas são simplesmente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sensações.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Nós, nos harmonizando com as leis supremas, encontramos a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iluminação e a revelação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enquanto os Espíritos Superiores colhem os valores da Divindade.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Substituamos as palavras “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união sexual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” por “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união de qualidades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” e observaremos que toda a vida universal se baseia nesse divino fenômeno, suja causa  reside no próprio Deus, 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Pai Criador 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 todas as coisas e de todos os seres.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Essa “</a:t>
            </a:r>
            <a:r>
              <a:rPr lang="pt-B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união de qualidades</a:t>
            </a:r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”, entre os astros, chama-se magnetismo planetário de atração. Entre as almas, denomina-se </a:t>
            </a:r>
            <a:r>
              <a:rPr lang="pt-BR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AMOR.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endParaRPr lang="pt-BR" sz="2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8308" y="475989"/>
            <a:ext cx="48726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posição do sexo na vida universal...</a:t>
            </a:r>
            <a:endParaRPr lang="pt-B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28768" y="5799551"/>
            <a:ext cx="37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Alexandre (instrutor espiritual)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308" y="475989"/>
            <a:ext cx="4196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Uma abordagem sobre fecundação...</a:t>
            </a:r>
            <a:endParaRPr lang="pt-B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8308" y="4071601"/>
            <a:ext cx="10947748" cy="27853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Quando nos referimos ao amor do Onipotente, quando sentimos sede da Divindade, nossos espíritos não procuram outra coisa senão a troca de qualidades com as esferas sublimes do Universo, sequiosos do </a:t>
            </a:r>
            <a:r>
              <a:rPr lang="pt-B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Eterno Princípio Fecundante</a:t>
            </a:r>
            <a:r>
              <a:rPr lang="pt-BR" sz="2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Faz-se lamentável que nossos irmãos encarnados na Crosta terrestre tenham menosprezado as faculdades criativas do sexo, desviando-se para os prazeres inferiores.</a:t>
            </a:r>
          </a:p>
          <a:p>
            <a:pPr>
              <a:lnSpc>
                <a:spcPts val="3000"/>
              </a:lnSpc>
            </a:pPr>
            <a:r>
              <a:rPr lang="pt-BR" sz="16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</a:t>
            </a:r>
            <a:endParaRPr lang="pt-BR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Resultado de imagem para fecundação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86" y="584548"/>
            <a:ext cx="4043885" cy="269727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8308" y="901502"/>
            <a:ext cx="6488482" cy="31700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Há fecundações </a:t>
            </a:r>
            <a:r>
              <a:rPr 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físicas</a:t>
            </a: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 e fecundações </a:t>
            </a:r>
            <a:r>
              <a:rPr 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psíquicas</a:t>
            </a: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As físicas, exigem as disposições da </a:t>
            </a:r>
            <a:r>
              <a:rPr 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forma</a:t>
            </a: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, a fim de atenderem a exigências da vida, em caráter provisório, no campo das experiências necessárias.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As psíquicas, prescindem do cárcere das limitações e efetuam-se nos resplandecentes </a:t>
            </a:r>
            <a:r>
              <a:rPr lang="pt-B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domínios da alma</a:t>
            </a:r>
            <a:r>
              <a:rPr lang="pt-BR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, em processo maravilhoso da eternidade.</a:t>
            </a:r>
          </a:p>
        </p:txBody>
      </p:sp>
    </p:spTree>
    <p:extLst>
      <p:ext uri="{BB962C8B-B14F-4D97-AF65-F5344CB8AC3E}">
        <p14:creationId xmlns:p14="http://schemas.microsoft.com/office/powerpoint/2010/main" val="3851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ré Luiz e Alexandre chegam à casa de Adelino-Raquel na véspera daligação do espírito Segismundo com a matéria orgânica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62"/>
            <a:ext cx="12191999" cy="69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4483" y="5288340"/>
            <a:ext cx="11823032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André Luiz e Alexandre chegam à casa de Adelino e Raquel na véspera da ligação do espírito Segismundo com a matéria orgânica. Lá encontraram Herculano e Segismundo, em companhia dos </a:t>
            </a:r>
            <a:r>
              <a:rPr lang="pt-B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Espíritos Construtores</a:t>
            </a:r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os quais iam cooperar na sua formação fetal.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5" y="0"/>
            <a:ext cx="12379569" cy="76438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4106" y="8024"/>
            <a:ext cx="12191678" cy="477054"/>
          </a:xfrm>
          <a:prstGeom prst="rect">
            <a:avLst/>
          </a:prstGeom>
          <a:solidFill>
            <a:srgbClr val="006600">
              <a:alpha val="63922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LABORATÓRIO DE PROJETOS DE REENCARNAÇÃO</a:t>
            </a:r>
            <a:endParaRPr lang="pt-B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7890" y="6497876"/>
            <a:ext cx="8956110" cy="72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93786" y="6483637"/>
            <a:ext cx="12379569" cy="11555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93785" y="5836925"/>
            <a:ext cx="12379568" cy="66074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8203" y="263047"/>
            <a:ext cx="718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Iniciam-se os estudos para a nova formação fetal.</a:t>
            </a:r>
            <a:endParaRPr lang="pt-BR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Resultado de imagem para foto desenho de um doente na c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43" y="4327128"/>
            <a:ext cx="2034350" cy="21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foto desenho de um mapa cromossôm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9" y="0"/>
            <a:ext cx="2795224" cy="213658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7473" y="2242437"/>
            <a:ext cx="10546915" cy="4708981"/>
          </a:xfrm>
          <a:prstGeom prst="rect">
            <a:avLst/>
          </a:prstGeom>
          <a:solidFill>
            <a:srgbClr val="FFCC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Adelino demonstrava diferente posição espiritual. Estava otimista, delicado e alegre.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Inicia-se o </a:t>
            </a:r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exame dos mapas cromossômicos</a:t>
            </a: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, com a assistência dos construtores ali presentes,  para saberem que recursos magnéticos deveriam usar para a organização das propriedades hereditárias de Segismundo.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Neste momento, Segismundo parecia extenuado e abatido. Não conseguia manter-se sentado. Conversava dificilmente com os espíritos ali presentes. Estava estirado numa cama, em grande prostração. Ele </a:t>
            </a:r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tinha medo de fracassar </a:t>
            </a: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nessa nova reencarnação.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Os demais participantes espirituais estudavam a situação.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203" y="513567"/>
            <a:ext cx="11073008" cy="46900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omic Sans MS" panose="030F0702030302020204" pitchFamily="66" charset="0"/>
              </a:rPr>
              <a:t>O sofrimento e a tristeza de Segismundo, devia-se ao fato de que ele estava em processo de </a:t>
            </a:r>
            <a:r>
              <a:rPr lang="pt-BR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ligação fluídica </a:t>
            </a:r>
            <a:r>
              <a:rPr lang="pt-BR" sz="2400" dirty="0" smtClean="0">
                <a:latin typeface="Comic Sans MS" panose="030F0702030302020204" pitchFamily="66" charset="0"/>
              </a:rPr>
              <a:t>direta com os futuros pais. À medida que se intensifica, ele vai perdendo os pontos de contato que mantinha com a vida espiritual.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omic Sans MS" panose="030F0702030302020204" pitchFamily="66" charset="0"/>
              </a:rPr>
              <a:t>Isto é necessário para que o organismo perispiritual retome a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plasticidade</a:t>
            </a:r>
            <a:r>
              <a:rPr lang="pt-BR" sz="2400" dirty="0" smtClean="0">
                <a:latin typeface="Comic Sans MS" panose="030F0702030302020204" pitchFamily="66" charset="0"/>
              </a:rPr>
              <a:t> que lhe é característica.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omic Sans MS" panose="030F0702030302020204" pitchFamily="66" charset="0"/>
              </a:rPr>
              <a:t>O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perispírito</a:t>
            </a:r>
            <a:r>
              <a:rPr lang="pt-BR" sz="2400" dirty="0" smtClean="0">
                <a:latin typeface="Comic Sans MS" panose="030F0702030302020204" pitchFamily="66" charset="0"/>
              </a:rPr>
              <a:t> de Segismundo tem a mesma identidade de quando ele vivia sobre a Terra; porém, com o curso do tempo, em vista da nova alimentação e os novos hábitos do mundo espiritual serem muito diversos, ele incorporou determinados elementos dos quais precisa se desvencilhar a fim de poder penetrar na nova vida carnal.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Comic Sans MS" panose="030F0702030302020204" pitchFamily="66" charset="0"/>
              </a:rPr>
              <a:t>Para auxiliar nesse processo, a espiritualidade utiliza </a:t>
            </a:r>
            <a:r>
              <a:rPr lang="pt-B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recursos magnéticos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9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9277" y="882149"/>
            <a:ext cx="11517923" cy="430534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Comic Sans MS" panose="030F0702030302020204" pitchFamily="66" charset="0"/>
              </a:rPr>
              <a:t>É um fato semelhante à morte física na Terra. A morte do corpo carnal é o simples 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abandono</a:t>
            </a:r>
            <a:r>
              <a:rPr lang="pt-BR" sz="2400" dirty="0">
                <a:latin typeface="Comic Sans MS" panose="030F0702030302020204" pitchFamily="66" charset="0"/>
              </a:rPr>
              <a:t> dos envoltórios atômicos terrestres.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Comic Sans MS" panose="030F0702030302020204" pitchFamily="66" charset="0"/>
              </a:rPr>
              <a:t>A enfermidade mortal, para o homem terreno, não deixa, em certo sentido, de ser </a:t>
            </a:r>
            <a:r>
              <a:rPr lang="pt-B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prolongada operação redutiva</a:t>
            </a:r>
            <a:r>
              <a:rPr lang="pt-BR" sz="2400" dirty="0">
                <a:latin typeface="Comic Sans MS" panose="030F0702030302020204" pitchFamily="66" charset="0"/>
              </a:rPr>
              <a:t>, libertando, por fim a alma, desembaraçando-a dos laços fisiológicos. </a:t>
            </a:r>
          </a:p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Comic Sans MS" panose="030F0702030302020204" pitchFamily="66" charset="0"/>
              </a:rPr>
              <a:t>Há pessoas que, depois de algumas semanas de leito, se tornam francamente irreconhecíveis. E devemos considerar que o aparelho físico permanece muito distante da plasticidade do corpo perispiritual, profundamente sensível à influenciação magnética. </a:t>
            </a:r>
            <a:endParaRPr lang="pt-BR" sz="2400" dirty="0" smtClean="0">
              <a:latin typeface="Comic Sans MS" panose="030F0702030302020204" pitchFamily="66" charset="0"/>
            </a:endParaRPr>
          </a:p>
          <a:p>
            <a:pPr algn="just">
              <a:lnSpc>
                <a:spcPts val="3000"/>
              </a:lnSpc>
            </a:pPr>
            <a:endParaRPr lang="pt-BR" sz="2400" dirty="0">
              <a:latin typeface="Comic Sans MS" panose="030F0702030302020204" pitchFamily="66" charset="0"/>
            </a:endParaRPr>
          </a:p>
          <a:p>
            <a:pPr algn="just">
              <a:lnSpc>
                <a:spcPts val="3000"/>
              </a:lnSpc>
            </a:pPr>
            <a:r>
              <a:rPr lang="pt-B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6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te a iminência da reencarnação, Segismundo torna-se extenuadoe abatido. Sentia-se fraco e incapacitado e receava a idé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8"/>
            <a:ext cx="12192000" cy="68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463" y="4919007"/>
            <a:ext cx="11839074" cy="193899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Ante a iminência da reencarnação, Segismundo torna-se extenuado e abatido. Sentia-se fraco e incapacitado e receava a ideia de novos fracassos no retorno à carne. Com o incentivo dos amigos, ele se sentia mais confortado, principalmente ante a promessa deles de que a colaboração continuaria mesmo após encarnado.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 ambiente familiar continuava cercado de afeição. Alexandre examinaos mapas cromossômicos planejados de Adelino, com a 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4694" y="5657671"/>
            <a:ext cx="11662611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 ambiente familiar continuava cercado de afeição. Alexandre examina os mapas cromossômicos planejados de Adelino, com a assistência de Espíritos Construtores.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152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6764055"/>
            <a:ext cx="12192000" cy="9512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106" y="8024"/>
            <a:ext cx="12191678" cy="477054"/>
          </a:xfrm>
          <a:prstGeom prst="rect">
            <a:avLst/>
          </a:prstGeom>
          <a:solidFill>
            <a:srgbClr val="006600">
              <a:alpha val="63922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PAVILHÃO DE DESENHOS</a:t>
            </a:r>
            <a:endParaRPr lang="pt-B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ESSOA ALEGRE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1177" y="683512"/>
            <a:ext cx="11529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 RENARCERMOS NA CROSTA DO MUNDO, RECEBEMOS COM O CORPO UMA HERANÇA SAGRADA, CUJOS VALORES PRECISAMOS PRESERVAR, APERFEIÇOANDO-O.</a:t>
            </a:r>
          </a:p>
        </p:txBody>
      </p:sp>
    </p:spTree>
    <p:extLst>
      <p:ext uri="{BB962C8B-B14F-4D97-AF65-F5344CB8AC3E}">
        <p14:creationId xmlns:p14="http://schemas.microsoft.com/office/powerpoint/2010/main" val="446502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es de iniciar o processo de reencarnação, Segismundo, de olhar tristee vagueante, aguardava aflito, em uma pequena câ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43"/>
            <a:ext cx="12192000" cy="68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8338" y="5534526"/>
            <a:ext cx="11935326" cy="124649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Antes de iniciar o processo de reencarnação, Segismundo, de olhar triste e vago, aguardava aflito, em uma pequena câmara de repouso, em seu futuro lar, o momento crucial de sua redução perispiritual.</a:t>
            </a:r>
            <a:endParaRPr lang="pt-BR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 Espíritos Construtores iniciam o processo de magnetização do corpoperispiritual de Segismundo. Durante esse processo,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83"/>
            <a:ext cx="12191999" cy="69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8546" y="5288340"/>
            <a:ext cx="11774906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Ao Espíritos Construtores iniciam o processo de magnetização do corpo perispiritual de Segismundo. Durante esse processo, à medida em que sua forma perispiritual era reduzida, ele ia perdendo a lucidez e parecia cada vez menos consciente.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255" y="526093"/>
            <a:ext cx="11210795" cy="50167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TODO PLANO TRAÇADO NA ESFERA SUPERIOR TEM POR OBJETIVOS FUNDAMENTAIS O BEM E A ASCENÇÃO, E TODA ALMA QUE RECARNA NO CÍRCULO DA CROSTA, AINDA AQUELA QUE SE ENCONTRE EM CONDIÇÕES APARENTEMENTE DESESPERADORAS, TEM RECURSOS PARA MELHORAR SEMPRE.</a:t>
            </a:r>
            <a:endParaRPr lang="pt-BR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00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19200" y="4294880"/>
            <a:ext cx="97535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Nascer, morrer, renascer ainda e progredir sempre, tal é a lei.</a:t>
            </a:r>
          </a:p>
          <a:p>
            <a:pPr algn="ctr"/>
            <a:r>
              <a:rPr lang="pt-BR" sz="28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pt-B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llan Kardec</a:t>
            </a:r>
            <a:endParaRPr lang="pt-B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81970" y="368514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  i  m</a:t>
            </a:r>
            <a:endParaRPr lang="pt-B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04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esultado de imagem para foto de andré luiz espiritis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85" y="3709554"/>
            <a:ext cx="1733035" cy="88420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62293" y="4756612"/>
            <a:ext cx="308618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Obra: </a:t>
            </a:r>
            <a:r>
              <a:rPr lang="pt-BR" i="1" dirty="0" smtClean="0">
                <a:latin typeface="Comic Sans MS" panose="030F0702030302020204" pitchFamily="66" charset="0"/>
              </a:rPr>
              <a:t>Missionários da Luz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Espírito: André Luiz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Psicografia: Chico Xavier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45642" y="6282653"/>
            <a:ext cx="320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Desenhos de </a:t>
            </a:r>
            <a:r>
              <a:rPr lang="pt-BR" dirty="0" err="1" smtClean="0">
                <a:latin typeface="Comic Sans MS" panose="030F0702030302020204" pitchFamily="66" charset="0"/>
              </a:rPr>
              <a:t>Rodval</a:t>
            </a:r>
            <a:r>
              <a:rPr lang="pt-BR" dirty="0" smtClean="0">
                <a:latin typeface="Comic Sans MS" panose="030F0702030302020204" pitchFamily="66" charset="0"/>
              </a:rPr>
              <a:t> Matias 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8" name="Imagem 7" descr="Resultado de image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85" y="1684984"/>
            <a:ext cx="1092233" cy="156087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CaixaDeTexto 5"/>
          <p:cNvSpPr txBox="1"/>
          <p:nvPr/>
        </p:nvSpPr>
        <p:spPr>
          <a:xfrm>
            <a:off x="250632" y="359519"/>
            <a:ext cx="8993576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Reencarnação de Segismundo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0631" y="2951326"/>
            <a:ext cx="75838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 VERDADEIRO ESTUDO DE EMBRIOLOGIA SOB UM NOVO PRISMA!!</a:t>
            </a:r>
          </a:p>
          <a:p>
            <a:pPr algn="ctr"/>
            <a:r>
              <a:rPr lang="pt-BR" sz="24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APRENDIZADO FASCINANTE E MARAVILHOSO.</a:t>
            </a:r>
            <a:endParaRPr lang="pt-BR" sz="24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é Luiz e seu instrutor Alexandre chegam à casa de Adelino-Raquel.Herculano, que trouxe Segismundo, para a aproximaçã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3"/>
            <a:ext cx="12192000" cy="6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8547" y="5611505"/>
            <a:ext cx="11774905" cy="124649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André Luiz e seu instrutor Alexandre chegam à casa de Adelino e Raquel. Herculano, que trouxe Segismundo, para a aproximação do casal, esperava-os na entrada da casa.</a:t>
            </a:r>
            <a:endParaRPr lang="pt-BR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16690" y="1390389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Alexandre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51742" y="4736926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André Luiz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661736" y="3131615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Herculano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exandre, André Luiz e Herculano se aproximam de Segismundo, o qualse encontrava visivelmente abatido. O casal Adelino-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63"/>
            <a:ext cx="12192000" cy="6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4379" y="5582653"/>
            <a:ext cx="11919284" cy="120032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Alexandre, André Luiz e Herculano se aproximam de Segismundo, o qual se encontrava visivelmente abatido. O casal Adelino e Raquel tomava a refeição da tarde com seu filho primogênito.</a:t>
            </a:r>
            <a:endParaRPr lang="pt-B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3672" y="363255"/>
            <a:ext cx="250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PLANO ESPIRITUAL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06635" y="3225"/>
            <a:ext cx="250520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PLANO TERRENO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 casalnão está bem.Alexandre, André Luiz e Herculano se aproximam da mesa e percebemque Adelino está aflito e de pouca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8443" y="5611505"/>
            <a:ext cx="11855116" cy="124649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Alexandre, André Luiz e Herculano se aproximam da mesa e percebem que Adelino está aflito e de pouca conversa com a esposa. O pensamento envenenado dele destruía a substância da hereditariedade.</a:t>
            </a:r>
            <a:endParaRPr lang="pt-BR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8443" y="144379"/>
            <a:ext cx="190099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casal não está bem.</a:t>
            </a:r>
            <a:endParaRPr lang="pt-BR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5468" y="1127342"/>
            <a:ext cx="11411211" cy="558127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Adelino estava calado, silencioso, olhar fio, respondendo somente por monossílabos: SIM, NÃO, TALVEZ, NENHUM....;</a:t>
            </a: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Alexandre disse, preocupado: “</a:t>
            </a:r>
            <a:r>
              <a:rPr lang="pt-BR" sz="2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condição espiritual de Adelino é das piores, porque o sublime amor do altar doméstico anda muito longe, </a:t>
            </a:r>
            <a:r>
              <a:rPr lang="pt-BR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quando os cônjuges perdem o gosto de conversar entre si.”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i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Continuando: “</a:t>
            </a:r>
            <a:r>
              <a:rPr lang="pt-BR" sz="20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Em semelhante estado psíquico, não poderá ser útil, de modo algum, aos nossos propósitos.”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5677" y="563671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 vida familiar...</a:t>
            </a:r>
            <a:endParaRPr lang="pt-B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1644</Words>
  <Application>Microsoft Office PowerPoint</Application>
  <PresentationFormat>Widescreen</PresentationFormat>
  <Paragraphs>103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Algerian</vt:lpstr>
      <vt:lpstr>Arial</vt:lpstr>
      <vt:lpstr>Calibri</vt:lpstr>
      <vt:lpstr>Calibri Light</vt:lpstr>
      <vt:lpstr>Comic Sans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75</cp:revision>
  <dcterms:created xsi:type="dcterms:W3CDTF">2016-10-10T00:03:54Z</dcterms:created>
  <dcterms:modified xsi:type="dcterms:W3CDTF">2016-10-25T22:28:11Z</dcterms:modified>
</cp:coreProperties>
</file>